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660"/>
  </p:normalViewPr>
  <p:slideViewPr>
    <p:cSldViewPr snapToGrid="0">
      <p:cViewPr varScale="1">
        <p:scale>
          <a:sx n="54" d="100"/>
          <a:sy n="54" d="100"/>
        </p:scale>
        <p:origin x="80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8A0EFD9-AF5C-4341-9DEF-CC2C7A27070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869BDC8-0532-41A4-8FC3-D2C455A0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339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FD9-AF5C-4341-9DEF-CC2C7A27070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BDC8-0532-41A4-8FC3-D2C455A0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48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8A0EFD9-AF5C-4341-9DEF-CC2C7A27070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869BDC8-0532-41A4-8FC3-D2C455A0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7058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8A0EFD9-AF5C-4341-9DEF-CC2C7A27070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869BDC8-0532-41A4-8FC3-D2C455A06ACD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0040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8A0EFD9-AF5C-4341-9DEF-CC2C7A27070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869BDC8-0532-41A4-8FC3-D2C455A0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417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FD9-AF5C-4341-9DEF-CC2C7A27070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BDC8-0532-41A4-8FC3-D2C455A0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132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FD9-AF5C-4341-9DEF-CC2C7A27070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BDC8-0532-41A4-8FC3-D2C455A0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834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FD9-AF5C-4341-9DEF-CC2C7A27070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BDC8-0532-41A4-8FC3-D2C455A0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277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8A0EFD9-AF5C-4341-9DEF-CC2C7A27070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869BDC8-0532-41A4-8FC3-D2C455A0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274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FD9-AF5C-4341-9DEF-CC2C7A27070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BDC8-0532-41A4-8FC3-D2C455A0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51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8A0EFD9-AF5C-4341-9DEF-CC2C7A27070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869BDC8-0532-41A4-8FC3-D2C455A0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206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FD9-AF5C-4341-9DEF-CC2C7A27070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BDC8-0532-41A4-8FC3-D2C455A0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567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FD9-AF5C-4341-9DEF-CC2C7A27070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BDC8-0532-41A4-8FC3-D2C455A0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238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FD9-AF5C-4341-9DEF-CC2C7A27070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BDC8-0532-41A4-8FC3-D2C455A0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65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FD9-AF5C-4341-9DEF-CC2C7A27070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BDC8-0532-41A4-8FC3-D2C455A0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0129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FD9-AF5C-4341-9DEF-CC2C7A27070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BDC8-0532-41A4-8FC3-D2C455A0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976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FD9-AF5C-4341-9DEF-CC2C7A27070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BDC8-0532-41A4-8FC3-D2C455A0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597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0EFD9-AF5C-4341-9DEF-CC2C7A270703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9BDC8-0532-41A4-8FC3-D2C455A0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4932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CC89212F-48C2-465F-A90E-7DD39509E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b="77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E379A00-572D-4873-9B3B-95C27033C23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701602"/>
            <a:ext cx="12192000" cy="1655762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  <a:alpha val="0"/>
                </a:schemeClr>
              </a:gs>
              <a:gs pos="51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20000"/>
                  <a:lumOff val="80000"/>
                  <a:alpha val="0"/>
                </a:schemeClr>
              </a:gs>
            </a:gsLst>
            <a:lin ang="0" scaled="0"/>
          </a:gra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 появления </a:t>
            </a:r>
          </a:p>
          <a:p>
            <a:r>
              <a:rPr lang="ru-RU" alt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сильного 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5FB0D-9077-4944-B3DB-5179F183D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5838" y="4933534"/>
            <a:ext cx="4740323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ru-RU" altLang="ru-RU" sz="3200" dirty="0">
                <a:latin typeface="Consolas" panose="020B0609020204030204" pitchFamily="49" charset="0"/>
              </a:rPr>
              <a:t>Доклад подготовил</a:t>
            </a:r>
            <a:endParaRPr lang="en-US" altLang="ru-RU" sz="3200" dirty="0">
              <a:latin typeface="Consolas" panose="020B0609020204030204" pitchFamily="49" charset="0"/>
            </a:endParaRPr>
          </a:p>
          <a:p>
            <a:pPr algn="ctr" eaLnBrk="1" hangingPunct="1"/>
            <a:r>
              <a:rPr lang="ru-RU" altLang="ru-RU" sz="3200" dirty="0">
                <a:latin typeface="Consolas" panose="020B0609020204030204" pitchFamily="49" charset="0"/>
              </a:rPr>
              <a:t>Марчук Иван </a:t>
            </a:r>
          </a:p>
          <a:p>
            <a:pPr algn="ctr" eaLnBrk="1" hangingPunct="1"/>
            <a:r>
              <a:rPr lang="ru-RU" altLang="ru-RU" sz="3200" dirty="0">
                <a:latin typeface="Consolas" panose="020B0609020204030204" pitchFamily="49" charset="0"/>
              </a:rPr>
              <a:t>ИУ6-31М</a:t>
            </a:r>
          </a:p>
        </p:txBody>
      </p:sp>
    </p:spTree>
    <p:extLst>
      <p:ext uri="{BB962C8B-B14F-4D97-AF65-F5344CB8AC3E}">
        <p14:creationId xmlns:p14="http://schemas.microsoft.com/office/powerpoint/2010/main" val="3758594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E0092B0E-9393-42F5-8F2F-D3475D93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b="77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C6EA7-C6BB-4B92-B365-77A32687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вычислений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A30E44-9C24-4E82-A4C5-5CFAE82A5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44" name="Picture 4" descr="Picture background">
            <a:extLst>
              <a:ext uri="{FF2B5EF4-FFF2-40B4-BE49-F238E27FC236}">
                <a16:creationId xmlns:a16="http://schemas.microsoft.com/office/drawing/2014/main" id="{AB480FEF-8EF3-4334-A787-BFC083AE1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83" y="1858624"/>
            <a:ext cx="6569034" cy="462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638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2D731D56-BC62-4AD9-A73F-DB261DD67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b="77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E2D4-7485-4C09-9AAA-77055535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32C0A587-B4C5-4B08-9B94-306F35978B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133" y="1004276"/>
            <a:ext cx="9047734" cy="508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050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E21DEA96-B8C9-4E76-B539-148FA7881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b="77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7E09E1-637A-4463-85E1-BB2443E8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Финансовая целесообразность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FB3B12-60DC-4659-A537-F55A13F7E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 descr="Picture background">
            <a:extLst>
              <a:ext uri="{FF2B5EF4-FFF2-40B4-BE49-F238E27FC236}">
                <a16:creationId xmlns:a16="http://schemas.microsoft.com/office/drawing/2014/main" id="{ED0C1945-42FD-4078-A8C6-C80E8A227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787" y="2057401"/>
            <a:ext cx="7198425" cy="449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97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12EE66E5-CC58-49CF-923F-4F42C798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b="77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0EC2A3-A158-4DF5-AE17-5320268FF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Сильный ИИ на основе взаимодействия слабых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EB0897-3249-4E6A-917C-B3086F9A6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290" name="Picture 2" descr="Picture background">
            <a:extLst>
              <a:ext uri="{FF2B5EF4-FFF2-40B4-BE49-F238E27FC236}">
                <a16:creationId xmlns:a16="http://schemas.microsoft.com/office/drawing/2014/main" id="{C87EB8CE-7AB2-45E7-A588-56A8EEEE5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04" y="2194560"/>
            <a:ext cx="6274191" cy="44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70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AEE0D4F4-C4A5-45F4-B968-39DA3FF98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b="77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33474-AA6B-4DFC-84A3-B18D5E556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Оркестратор </a:t>
            </a:r>
            <a:r>
              <a:rPr lang="ru-RU" dirty="0" err="1"/>
              <a:t>ии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D66CAF-5948-42E6-8CD2-F1BB06653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314" name="Picture 2" descr="Picture background">
            <a:extLst>
              <a:ext uri="{FF2B5EF4-FFF2-40B4-BE49-F238E27FC236}">
                <a16:creationId xmlns:a16="http://schemas.microsoft.com/office/drawing/2014/main" id="{C573CE3A-DDE1-42E8-B25A-5004EC2BE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87" y="1920622"/>
            <a:ext cx="530542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469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B85636BA-7F41-4AB9-BF1D-904987EAD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b="77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DA058F-A8EC-4DC9-ACF4-49ED4F2C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8EB987-BE2A-44F4-B4BA-39BA7B4C9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338" name="Picture 2" descr="Picture background">
            <a:extLst>
              <a:ext uri="{FF2B5EF4-FFF2-40B4-BE49-F238E27FC236}">
                <a16:creationId xmlns:a16="http://schemas.microsoft.com/office/drawing/2014/main" id="{7DF8478A-D6B2-46E0-A7DE-072D2AAD9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401" y="1865996"/>
            <a:ext cx="6319197" cy="361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134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6FB0DA34-3D06-41FF-8433-CAD5B24F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b="77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1DE0B-27F6-4B55-9678-3B17AA30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7626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32B39402-718A-4CB0-8483-EDB74FEBC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b="77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1D2FA-07EB-4D2B-BDC2-420B969F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6F91B058-377D-4D79-B5D1-63D4137847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220" y="1803307"/>
            <a:ext cx="4545559" cy="454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427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4ECEB74D-9E80-4126-9CC6-E4ED2CF0E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b="77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41D50-402D-4C17-8DC7-E204E8BE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Качества сильного 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4C7CF5-BD9B-408A-BDDB-4C34DCADD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    Мышление                 Память                     Планирование              Обучение </a:t>
            </a: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7AEC0F6D-4E8D-41EB-A258-BA9CEF014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19" y="2773918"/>
            <a:ext cx="1508166" cy="226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2BA224B7-9EE3-4A98-891E-F8BCE3D0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861" y="2797845"/>
            <a:ext cx="2302084" cy="231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icture background">
            <a:extLst>
              <a:ext uri="{FF2B5EF4-FFF2-40B4-BE49-F238E27FC236}">
                <a16:creationId xmlns:a16="http://schemas.microsoft.com/office/drawing/2014/main" id="{B2593FA2-B887-4EDF-9033-4410FE8F9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003" y="2773918"/>
            <a:ext cx="2310105" cy="231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33BFE2-2F22-490E-85E0-FC596F497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0535" y="2773918"/>
            <a:ext cx="2197283" cy="224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51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17C4908D-ED6B-4313-8906-10F55996D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b="77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E4F27-37C2-40FB-9818-F510CADE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Ужесточение требований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87C5A4-1C03-47D7-8F5D-79E4337D7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8" name="Picture 4" descr="Picture background">
            <a:extLst>
              <a:ext uri="{FF2B5EF4-FFF2-40B4-BE49-F238E27FC236}">
                <a16:creationId xmlns:a16="http://schemas.microsoft.com/office/drawing/2014/main" id="{59773775-046C-4802-8D86-B335BE169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405" y="2250162"/>
            <a:ext cx="5871190" cy="391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674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A0F03558-310E-4892-AF5C-67E6846B4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b="77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39BB21-06BC-4CBC-BB9B-E312BDB1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 человека и нейрон компьютерной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72D9AB-F3DE-4867-AA79-3BBDE96E6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2" name="Picture 4" descr="Picture background">
            <a:extLst>
              <a:ext uri="{FF2B5EF4-FFF2-40B4-BE49-F238E27FC236}">
                <a16:creationId xmlns:a16="http://schemas.microsoft.com/office/drawing/2014/main" id="{42FE20D0-C8F3-4CE3-898E-C18E4B84E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147" y="2959049"/>
            <a:ext cx="8610600" cy="282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7EAB0BF9-AD90-45E3-96A0-03202CE08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5" y="2954283"/>
            <a:ext cx="5658000" cy="28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906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5FB61A4F-1EF5-493D-BF8B-FCC7B63DD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b="77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D5008-CED3-469B-B9AC-58EE067B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Увеличение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E9227B-76C9-4682-A9DF-5F30260BC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8274EB-9F19-48DF-BAA4-951CFD699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2387347"/>
            <a:ext cx="98774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2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67F0ADCF-6586-460E-B5D1-598EBC50B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b="77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E36FC9-494C-408A-AC44-6C16E263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667A50-0D54-4725-9079-F79F4A42C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61FB1303-6056-474A-AFC8-8EAABCBBA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95" y="1474621"/>
            <a:ext cx="7390410" cy="461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822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DB9A86DB-504F-466A-954D-7638EF97A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b="77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12DE31-6676-4BBE-9005-FBC43A43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количество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EC51C1-C552-40BA-8F03-BB1A4CE73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 descr="Picture background">
            <a:extLst>
              <a:ext uri="{FF2B5EF4-FFF2-40B4-BE49-F238E27FC236}">
                <a16:creationId xmlns:a16="http://schemas.microsoft.com/office/drawing/2014/main" id="{8B3FF04C-0F53-4F13-B0B5-C66EAA5B1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987" y="2057401"/>
            <a:ext cx="7808026" cy="43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013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9CABD59D-042D-4E28-B9AD-97BC78228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b="77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A37DCD-01CA-4EA7-82B0-70108D6C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Привязка к ресурсам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DBAAB9-8FC5-47D7-8E05-31FB43287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 descr="Picture background">
            <a:extLst>
              <a:ext uri="{FF2B5EF4-FFF2-40B4-BE49-F238E27FC236}">
                <a16:creationId xmlns:a16="http://schemas.microsoft.com/office/drawing/2014/main" id="{96AB6380-CF7B-4E48-82CC-F5BFC6AAD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13"/>
          <a:stretch/>
        </p:blipFill>
        <p:spPr bwMode="auto">
          <a:xfrm>
            <a:off x="645225" y="2569880"/>
            <a:ext cx="4500749" cy="308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Picture background">
            <a:extLst>
              <a:ext uri="{FF2B5EF4-FFF2-40B4-BE49-F238E27FC236}">
                <a16:creationId xmlns:a16="http://schemas.microsoft.com/office/drawing/2014/main" id="{C8C9613F-53B5-46EC-9DA3-C007A6B98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862" y="2569880"/>
            <a:ext cx="5492338" cy="308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225270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41</TotalTime>
  <Words>49</Words>
  <Application>Microsoft Office PowerPoint</Application>
  <PresentationFormat>Широкоэкранный</PresentationFormat>
  <Paragraphs>25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Consolas</vt:lpstr>
      <vt:lpstr>Times New Roman</vt:lpstr>
      <vt:lpstr>След самолета</vt:lpstr>
      <vt:lpstr>Презентация PowerPoint</vt:lpstr>
      <vt:lpstr>Введение</vt:lpstr>
      <vt:lpstr>Качества сильного ИИ</vt:lpstr>
      <vt:lpstr>Ужесточение требований</vt:lpstr>
      <vt:lpstr>Нейрон человека и нейрон компьютерной модели</vt:lpstr>
      <vt:lpstr>Увеличение сложности</vt:lpstr>
      <vt:lpstr>Презентация PowerPoint</vt:lpstr>
      <vt:lpstr>количество данных</vt:lpstr>
      <vt:lpstr>Привязка к ресурсам</vt:lpstr>
      <vt:lpstr>Распределение вычислений</vt:lpstr>
      <vt:lpstr>Презентация PowerPoint</vt:lpstr>
      <vt:lpstr>Финансовая целесообразность</vt:lpstr>
      <vt:lpstr>Сильный ИИ на основе взаимодействия слабых</vt:lpstr>
      <vt:lpstr>Оркестратор ии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Проблемы появления сильного ИИ</dc:title>
  <dc:creator>Ivan</dc:creator>
  <cp:lastModifiedBy>Ivan</cp:lastModifiedBy>
  <cp:revision>7</cp:revision>
  <dcterms:created xsi:type="dcterms:W3CDTF">2024-11-30T08:06:02Z</dcterms:created>
  <dcterms:modified xsi:type="dcterms:W3CDTF">2024-11-30T08:47:55Z</dcterms:modified>
</cp:coreProperties>
</file>